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40" Type="http://schemas.openxmlformats.org/officeDocument/2006/relationships/viewProps" Target="viewProps.xml" /><Relationship Id="rId3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2" Type="http://schemas.openxmlformats.org/officeDocument/2006/relationships/tableStyles" Target="tableStyles.xml" /><Relationship Id="rId4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nutrition.htm" TargetMode="Externa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  <a:br/>
            <a:br/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from the esophagus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N1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esophageal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laparoscopy is performed under a general anesthetic.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inserted to look inside the abdominal cavity.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br/>
                <a:r>
                  <a:rPr/>
                  <a:t>- 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- 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- 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- 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Researchers studied 363 patients with esophageal cancer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Chemotherapy and radiation were given together over six weeks</a:t>
                </a:r>
                <a:br/>
                <a:br/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 treatments)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cause irritation of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two weeks of therapy.</a:t>
            </a:r>
          </a:p>
          <a:p>
            <a:pPr lvl="0" indent="0" marL="0">
              <a:buNone/>
            </a:pPr>
            <a:r>
              <a:rPr/>
              <a:t>Feeding tube may be needed for hydration and 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given before and after surgery:</a:t>
                </a:r>
              </a:p>
              <a:p>
                <a:pPr lvl="0" indent="0" marL="0">
                  <a:buNone/>
                </a:pPr>
                <a:r>
                  <a:rPr/>
                  <a:t>Chemotherapy (8 weeks)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Chemotherapy (8 weeks)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 weeks)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weeks)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weeks)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 (14 years)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gets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 than CROSS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Nutrition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Nutrition Slideshow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Esophageal 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</a:p>
          <a:p>
            <a:pPr lvl="0"/>
            <a:r>
              <a:rPr b="1"/>
              <a:t>T</a:t>
            </a:r>
            <a:r>
              <a:rPr/>
              <a:t> = Tumor - Depth of growth into the wall of the esophagus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 of the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of the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2025-01-04T23:50:31Z</dcterms:created>
  <dcterms:modified xsi:type="dcterms:W3CDTF">2025-01-04T23:50:31Z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